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1" r:id="rId3"/>
    <p:sldId id="258" r:id="rId4"/>
    <p:sldId id="259" r:id="rId5"/>
    <p:sldId id="264" r:id="rId6"/>
    <p:sldId id="263" r:id="rId7"/>
    <p:sldId id="265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</c:strCache>
            </c:strRef>
          </c:tx>
          <c:explosion val="12"/>
          <c:dPt>
            <c:idx val="0"/>
            <c:bubble3D val="0"/>
            <c:explosion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A01-4E12-80A1-8A239F70F7C7}"/>
              </c:ext>
            </c:extLst>
          </c:dPt>
          <c:dPt>
            <c:idx val="1"/>
            <c:bubble3D val="0"/>
            <c:explosion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01-4E12-80A1-8A239F70F7C7}"/>
              </c:ext>
            </c:extLst>
          </c:dPt>
          <c:cat>
            <c:strRef>
              <c:f>Hoja1!$A$2:$A$3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01-4E12-80A1-8A239F70F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>
                        <a:tint val="77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6-FA01-4E12-80A1-8A239F70F7C7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1">
                        <a:shade val="76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8-FA01-4E12-80A1-8A239F70F7C7}"/>
                    </c:ext>
                  </c:extLst>
                </c:dPt>
                <c:cat>
                  <c:strRef>
                    <c:extLst>
                      <c:ext uri="{02D57815-91ED-43cb-92C2-25804820EDAC}">
                        <c15:formulaRef>
                          <c15:sqref>Hoja1!$A$2:$A$3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Hoja1!$C$2:$C$3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FA01-4E12-80A1-8A239F70F7C7}"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>
                        <a:tint val="77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FA01-4E12-80A1-8A239F70F7C7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1">
                        <a:shade val="76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D-FA01-4E12-80A1-8A239F70F7C7}"/>
                    </c:ext>
                  </c:extLst>
                </c:dPt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Hoja1!$A$2:$A$3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Hoja1!$D$2:$D$3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FA01-4E12-80A1-8A239F70F7C7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6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legendEntry>
      <c:layout>
        <c:manualLayout>
          <c:xMode val="edge"/>
          <c:yMode val="edge"/>
          <c:x val="0.44960590717529175"/>
          <c:y val="0.93196549625514524"/>
          <c:w val="0.10078802560847167"/>
          <c:h val="4.61541642205624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3399316186668637"/>
          <c:y val="0.11947343230322134"/>
          <c:w val="0.407173714995747"/>
          <c:h val="0.7469927672603171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2840455831551672E-2"/>
          <c:y val="0.76800903936918219"/>
          <c:w val="0.51297229319063098"/>
          <c:h val="0.215805906397570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Have you ever expirienced it?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spPr>
            <a:solidFill>
              <a:schemeClr val="accent1">
                <a:shade val="58000"/>
              </a:schemeClr>
            </a:solidFill>
            <a:ln/>
            <a:effectLst/>
            <a:sp3d/>
          </c:spPr>
          <c:cat>
            <c:strRef>
              <c:f>Hoja1!$A$1:$A$5</c:f>
              <c:strCache>
                <c:ptCount val="5"/>
                <c:pt idx="1">
                  <c:v>yes, it happened to me</c:v>
                </c:pt>
                <c:pt idx="2">
                  <c:v>no, never</c:v>
                </c:pt>
                <c:pt idx="3">
                  <c:v>yes, it happened to someone I know</c:v>
                </c:pt>
                <c:pt idx="4">
                  <c:v>I don’t know what it is</c:v>
                </c:pt>
              </c:strCache>
            </c:strRef>
          </c:cat>
          <c:val>
            <c:numRef>
              <c:f>Hoja1!$B$1:$B$5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56E8-4DB3-A0EA-98A32C39D969}"/>
            </c:ext>
          </c:extLst>
        </c:ser>
        <c:ser>
          <c:idx val="1"/>
          <c:order val="1"/>
          <c:spPr>
            <a:solidFill>
              <a:schemeClr val="accent1">
                <a:shade val="86000"/>
              </a:schemeClr>
            </a:solidFill>
            <a:ln/>
            <a:effectLst/>
            <a:sp3d/>
          </c:spPr>
          <c:cat>
            <c:strRef>
              <c:f>Hoja1!$A$1:$A$5</c:f>
              <c:strCache>
                <c:ptCount val="5"/>
                <c:pt idx="1">
                  <c:v>yes, it happened to me</c:v>
                </c:pt>
                <c:pt idx="2">
                  <c:v>no, never</c:v>
                </c:pt>
                <c:pt idx="3">
                  <c:v>yes, it happened to someone I know</c:v>
                </c:pt>
                <c:pt idx="4">
                  <c:v>I don’t know what it is</c:v>
                </c:pt>
              </c:strCache>
            </c:strRef>
          </c:cat>
          <c:val>
            <c:numRef>
              <c:f>Hoja1!$C$1:$C$5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56E8-4DB3-A0EA-98A32C39D969}"/>
            </c:ext>
          </c:extLst>
        </c:ser>
        <c:ser>
          <c:idx val="2"/>
          <c:order val="2"/>
          <c:spPr>
            <a:solidFill>
              <a:schemeClr val="accent1">
                <a:tint val="86000"/>
              </a:schemeClr>
            </a:solidFill>
            <a:ln/>
            <a:effectLst/>
            <a:sp3d/>
          </c:spPr>
          <c:cat>
            <c:strRef>
              <c:f>Hoja1!$A$1:$A$5</c:f>
              <c:strCache>
                <c:ptCount val="5"/>
                <c:pt idx="1">
                  <c:v>yes, it happened to me</c:v>
                </c:pt>
                <c:pt idx="2">
                  <c:v>no, never</c:v>
                </c:pt>
                <c:pt idx="3">
                  <c:v>yes, it happened to someone I know</c:v>
                </c:pt>
                <c:pt idx="4">
                  <c:v>I don’t know what it is</c:v>
                </c:pt>
              </c:strCache>
            </c:strRef>
          </c:cat>
          <c:val>
            <c:numRef>
              <c:f>Hoja1!$D$1:$D$5</c:f>
              <c:numCache>
                <c:formatCode>General</c:formatCode>
                <c:ptCount val="5"/>
                <c:pt idx="1">
                  <c:v>0</c:v>
                </c:pt>
                <c:pt idx="2">
                  <c:v>10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E8-4DB3-A0EA-98A32C39D969}"/>
            </c:ext>
          </c:extLst>
        </c:ser>
        <c:ser>
          <c:idx val="3"/>
          <c:order val="3"/>
          <c:spPr>
            <a:solidFill>
              <a:schemeClr val="accent1">
                <a:tint val="58000"/>
              </a:schemeClr>
            </a:solidFill>
            <a:ln/>
            <a:effectLst/>
            <a:sp3d/>
          </c:spPr>
          <c:cat>
            <c:strRef>
              <c:f>Hoja1!$A$1:$A$5</c:f>
              <c:strCache>
                <c:ptCount val="5"/>
                <c:pt idx="1">
                  <c:v>yes, it happened to me</c:v>
                </c:pt>
                <c:pt idx="2">
                  <c:v>no, never</c:v>
                </c:pt>
                <c:pt idx="3">
                  <c:v>yes, it happened to someone I know</c:v>
                </c:pt>
                <c:pt idx="4">
                  <c:v>I don’t know what it is</c:v>
                </c:pt>
              </c:strCache>
            </c:strRef>
          </c:cat>
          <c:val>
            <c:numRef>
              <c:f>Hoja1!$E$1:$E$5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3-56E8-4DB3-A0EA-98A32C39D969}"/>
            </c:ext>
          </c:extLst>
        </c:ser>
        <c:bandFmts>
          <c:bandFmt>
            <c:idx val="0"/>
            <c:spPr>
              <a:solidFill>
                <a:schemeClr val="accent1">
                  <a:shade val="50000"/>
                </a:schemeClr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1">
                  <a:shade val="70000"/>
                </a:schemeClr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1">
                  <a:shade val="90000"/>
                </a:schemeClr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1">
                  <a:tint val="90000"/>
                </a:schemeClr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1">
                  <a:tint val="70000"/>
                </a:schemeClr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1">
                  <a:tint val="50000"/>
                </a:schemeClr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tint val="3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1">
                  <a:tint val="1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1">
                  <a:tint val="9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1">
                  <a:tint val="7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1">
                  <a:tint val="5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1">
                  <a:tint val="3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tint val="1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1">
                  <a:tint val="9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1">
                  <a:tint val="70000"/>
                </a:schemeClr>
              </a:solidFill>
              <a:ln/>
              <a:effectLst/>
              <a:sp3d/>
            </c:spPr>
          </c:bandFmt>
        </c:bandFmts>
        <c:axId val="1253835072"/>
        <c:axId val="1253839232"/>
        <c:axId val="1250223440"/>
      </c:surface3DChart>
      <c:catAx>
        <c:axId val="1253835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253839232"/>
        <c:crosses val="autoZero"/>
        <c:auto val="1"/>
        <c:lblAlgn val="ctr"/>
        <c:lblOffset val="100"/>
        <c:noMultiLvlLbl val="0"/>
      </c:catAx>
      <c:valAx>
        <c:axId val="125383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253835072"/>
        <c:crosses val="autoZero"/>
        <c:crossBetween val="midCat"/>
      </c:valAx>
      <c:serAx>
        <c:axId val="1250223440"/>
        <c:scaling>
          <c:orientation val="minMax"/>
        </c:scaling>
        <c:delete val="1"/>
        <c:axPos val="b"/>
        <c:majorTickMark val="out"/>
        <c:minorTickMark val="none"/>
        <c:tickLblPos val="nextTo"/>
        <c:crossAx val="1253839232"/>
        <c:crosses val="autoZero"/>
      </c:serAx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s-MX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225648-194A-408B-B0A5-9CA3D2F7FE28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27AE70D-8D3C-4EEA-A1ED-5525010DB11A}">
      <dgm:prSet phldrT="[Texto]"/>
      <dgm:spPr/>
      <dgm:t>
        <a:bodyPr/>
        <a:lstStyle/>
        <a:p>
          <a:r>
            <a:rPr lang="es-ES" dirty="0" err="1" smtClean="0"/>
            <a:t>Create</a:t>
          </a:r>
          <a:r>
            <a:rPr lang="es-ES" dirty="0" smtClean="0"/>
            <a:t> </a:t>
          </a:r>
          <a:r>
            <a:rPr lang="es-ES" dirty="0" err="1" smtClean="0"/>
            <a:t>your</a:t>
          </a:r>
          <a:r>
            <a:rPr lang="es-ES" dirty="0" smtClean="0"/>
            <a:t> </a:t>
          </a:r>
          <a:r>
            <a:rPr lang="es-ES" dirty="0" err="1" smtClean="0"/>
            <a:t>own</a:t>
          </a:r>
          <a:r>
            <a:rPr lang="es-ES" dirty="0" smtClean="0"/>
            <a:t> </a:t>
          </a:r>
          <a:r>
            <a:rPr lang="es-ES" dirty="0" err="1" smtClean="0"/>
            <a:t>content</a:t>
          </a:r>
          <a:endParaRPr lang="es-ES" dirty="0"/>
        </a:p>
      </dgm:t>
    </dgm:pt>
    <dgm:pt modelId="{7ED3B407-6F25-4D65-A6FE-BC99255FE1B0}" type="parTrans" cxnId="{370DE778-7161-426C-B973-B03EADCA20BC}">
      <dgm:prSet/>
      <dgm:spPr/>
      <dgm:t>
        <a:bodyPr/>
        <a:lstStyle/>
        <a:p>
          <a:endParaRPr lang="es-ES"/>
        </a:p>
      </dgm:t>
    </dgm:pt>
    <dgm:pt modelId="{69CC8740-3FED-4833-A2B5-B4A34DD87979}" type="sibTrans" cxnId="{370DE778-7161-426C-B973-B03EADCA20BC}">
      <dgm:prSet/>
      <dgm:spPr/>
      <dgm:t>
        <a:bodyPr/>
        <a:lstStyle/>
        <a:p>
          <a:endParaRPr lang="es-ES"/>
        </a:p>
      </dgm:t>
    </dgm:pt>
    <dgm:pt modelId="{4968C0E2-D990-470D-9D44-EA89290CAB19}">
      <dgm:prSet phldrT="[Texto]"/>
      <dgm:spPr/>
      <dgm:t>
        <a:bodyPr/>
        <a:lstStyle/>
        <a:p>
          <a:r>
            <a:rPr lang="es-ES" dirty="0" err="1" smtClean="0"/>
            <a:t>Get</a:t>
          </a:r>
          <a:r>
            <a:rPr lang="es-ES" dirty="0" smtClean="0"/>
            <a:t> </a:t>
          </a:r>
          <a:r>
            <a:rPr lang="es-ES" dirty="0" err="1" smtClean="0"/>
            <a:t>explicit</a:t>
          </a:r>
          <a:r>
            <a:rPr lang="es-ES" dirty="0" smtClean="0"/>
            <a:t> </a:t>
          </a:r>
          <a:r>
            <a:rPr lang="es-ES" dirty="0" err="1" smtClean="0"/>
            <a:t>permission</a:t>
          </a:r>
          <a:endParaRPr lang="es-ES" dirty="0"/>
        </a:p>
      </dgm:t>
    </dgm:pt>
    <dgm:pt modelId="{ECF95827-6B93-4F87-8722-23933C3AF05B}" type="parTrans" cxnId="{A23162BF-681D-4883-8689-952C8B86DE4D}">
      <dgm:prSet/>
      <dgm:spPr/>
      <dgm:t>
        <a:bodyPr/>
        <a:lstStyle/>
        <a:p>
          <a:endParaRPr lang="es-ES"/>
        </a:p>
      </dgm:t>
    </dgm:pt>
    <dgm:pt modelId="{530EC996-E01E-4F26-AD89-9061C7BD4D1A}" type="sibTrans" cxnId="{A23162BF-681D-4883-8689-952C8B86DE4D}">
      <dgm:prSet/>
      <dgm:spPr/>
      <dgm:t>
        <a:bodyPr/>
        <a:lstStyle/>
        <a:p>
          <a:endParaRPr lang="es-ES"/>
        </a:p>
      </dgm:t>
    </dgm:pt>
    <dgm:pt modelId="{80026FF8-76B1-4FB2-A8CE-3BAAC896EB10}">
      <dgm:prSet phldrT="[Texto]"/>
      <dgm:spPr/>
      <dgm:t>
        <a:bodyPr/>
        <a:lstStyle/>
        <a:p>
          <a:r>
            <a:rPr lang="es-ES" dirty="0" smtClean="0"/>
            <a:t>Use </a:t>
          </a:r>
          <a:r>
            <a:rPr lang="es-ES" dirty="0" err="1" smtClean="0"/>
            <a:t>creative</a:t>
          </a:r>
          <a:r>
            <a:rPr lang="es-ES" dirty="0" smtClean="0"/>
            <a:t> </a:t>
          </a:r>
          <a:r>
            <a:rPr lang="es-ES" dirty="0" err="1" smtClean="0"/>
            <a:t>or</a:t>
          </a:r>
          <a:r>
            <a:rPr lang="es-ES" dirty="0" smtClean="0"/>
            <a:t> </a:t>
          </a:r>
          <a:r>
            <a:rPr lang="es-ES" dirty="0" err="1" smtClean="0"/>
            <a:t>common</a:t>
          </a:r>
          <a:r>
            <a:rPr lang="es-ES" dirty="0" smtClean="0"/>
            <a:t> stock </a:t>
          </a:r>
          <a:r>
            <a:rPr lang="es-ES" dirty="0" err="1" smtClean="0"/>
            <a:t>content</a:t>
          </a:r>
          <a:endParaRPr lang="es-ES" dirty="0"/>
        </a:p>
      </dgm:t>
    </dgm:pt>
    <dgm:pt modelId="{A133B5A2-65DC-4175-834C-765F0505A5E7}" type="sibTrans" cxnId="{30899A6F-323D-4751-8CA1-3D806B5187FE}">
      <dgm:prSet/>
      <dgm:spPr/>
      <dgm:t>
        <a:bodyPr/>
        <a:lstStyle/>
        <a:p>
          <a:endParaRPr lang="es-ES"/>
        </a:p>
      </dgm:t>
    </dgm:pt>
    <dgm:pt modelId="{4E1B138C-2874-454B-ABBD-3856D2641EBA}" type="parTrans" cxnId="{30899A6F-323D-4751-8CA1-3D806B5187FE}">
      <dgm:prSet/>
      <dgm:spPr/>
      <dgm:t>
        <a:bodyPr/>
        <a:lstStyle/>
        <a:p>
          <a:endParaRPr lang="es-ES"/>
        </a:p>
      </dgm:t>
    </dgm:pt>
    <dgm:pt modelId="{A7634D64-94FE-4DC0-8247-3FE3D7A58121}" type="pres">
      <dgm:prSet presAssocID="{A6225648-194A-408B-B0A5-9CA3D2F7FE28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C58FEF7C-AB63-46CC-B25E-9CFA384C1156}" type="pres">
      <dgm:prSet presAssocID="{227AE70D-8D3C-4EEA-A1ED-5525010DB11A}" presName="composite" presStyleCnt="0"/>
      <dgm:spPr/>
    </dgm:pt>
    <dgm:pt modelId="{9A71713F-093C-486B-BE05-FDA06E2C9056}" type="pres">
      <dgm:prSet presAssocID="{227AE70D-8D3C-4EEA-A1ED-5525010DB11A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8B9ACC-0978-475C-980B-CAEFD56DEB7B}" type="pres">
      <dgm:prSet presAssocID="{227AE70D-8D3C-4EEA-A1ED-5525010DB11A}" presName="Childtext1" presStyleLbl="revTx" presStyleIdx="0" presStyleCnt="3" custAng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620039-98B2-4312-80D3-FC9978583439}" type="pres">
      <dgm:prSet presAssocID="{227AE70D-8D3C-4EEA-A1ED-5525010DB11A}" presName="BalanceSpacing" presStyleCnt="0"/>
      <dgm:spPr/>
    </dgm:pt>
    <dgm:pt modelId="{47CBC9C5-01FB-40AE-8D07-D400B25E324A}" type="pres">
      <dgm:prSet presAssocID="{227AE70D-8D3C-4EEA-A1ED-5525010DB11A}" presName="BalanceSpacing1" presStyleCnt="0"/>
      <dgm:spPr/>
    </dgm:pt>
    <dgm:pt modelId="{CB47F382-9144-4A60-8F5D-C6CC44A34286}" type="pres">
      <dgm:prSet presAssocID="{69CC8740-3FED-4833-A2B5-B4A34DD87979}" presName="Accent1Text" presStyleLbl="node1" presStyleIdx="1" presStyleCnt="6"/>
      <dgm:spPr/>
      <dgm:t>
        <a:bodyPr/>
        <a:lstStyle/>
        <a:p>
          <a:endParaRPr lang="es-ES"/>
        </a:p>
      </dgm:t>
    </dgm:pt>
    <dgm:pt modelId="{69E34D0F-5752-4E5D-B3E6-C0BE7793E820}" type="pres">
      <dgm:prSet presAssocID="{69CC8740-3FED-4833-A2B5-B4A34DD87979}" presName="spaceBetweenRectangles" presStyleCnt="0"/>
      <dgm:spPr/>
    </dgm:pt>
    <dgm:pt modelId="{1BB66B57-51E5-4789-8A39-37E4573FDA01}" type="pres">
      <dgm:prSet presAssocID="{80026FF8-76B1-4FB2-A8CE-3BAAC896EB10}" presName="composite" presStyleCnt="0"/>
      <dgm:spPr/>
    </dgm:pt>
    <dgm:pt modelId="{81DB34EF-228B-47F4-A556-CEA5E19F5D0C}" type="pres">
      <dgm:prSet presAssocID="{80026FF8-76B1-4FB2-A8CE-3BAAC896EB10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4B461A-FECA-4A8A-BFE7-1848B64954F5}" type="pres">
      <dgm:prSet presAssocID="{80026FF8-76B1-4FB2-A8CE-3BAAC896EB10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C8FF0C-BC52-4FEB-84B5-5B11E74C95A5}" type="pres">
      <dgm:prSet presAssocID="{80026FF8-76B1-4FB2-A8CE-3BAAC896EB10}" presName="BalanceSpacing" presStyleCnt="0"/>
      <dgm:spPr/>
    </dgm:pt>
    <dgm:pt modelId="{49B166A8-186C-412C-B6D3-9853F7BF95FC}" type="pres">
      <dgm:prSet presAssocID="{80026FF8-76B1-4FB2-A8CE-3BAAC896EB10}" presName="BalanceSpacing1" presStyleCnt="0"/>
      <dgm:spPr/>
    </dgm:pt>
    <dgm:pt modelId="{985E37AF-F195-41DD-8802-43DEEBFE6C21}" type="pres">
      <dgm:prSet presAssocID="{A133B5A2-65DC-4175-834C-765F0505A5E7}" presName="Accent1Text" presStyleLbl="node1" presStyleIdx="3" presStyleCnt="6"/>
      <dgm:spPr/>
      <dgm:t>
        <a:bodyPr/>
        <a:lstStyle/>
        <a:p>
          <a:endParaRPr lang="es-ES"/>
        </a:p>
      </dgm:t>
    </dgm:pt>
    <dgm:pt modelId="{A9B534D4-52BF-4DA7-A5FD-EA9DE8B60DD6}" type="pres">
      <dgm:prSet presAssocID="{A133B5A2-65DC-4175-834C-765F0505A5E7}" presName="spaceBetweenRectangles" presStyleCnt="0"/>
      <dgm:spPr/>
    </dgm:pt>
    <dgm:pt modelId="{600FC7F3-E0AE-4EBB-8748-1F49A036F680}" type="pres">
      <dgm:prSet presAssocID="{4968C0E2-D990-470D-9D44-EA89290CAB19}" presName="composite" presStyleCnt="0"/>
      <dgm:spPr/>
    </dgm:pt>
    <dgm:pt modelId="{3A1EFB7C-C85C-408A-9E1A-199D95F90DC7}" type="pres">
      <dgm:prSet presAssocID="{4968C0E2-D990-470D-9D44-EA89290CAB1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A020DA-2934-43AC-831B-B9268E2B1042}" type="pres">
      <dgm:prSet presAssocID="{4968C0E2-D990-470D-9D44-EA89290CAB19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0C2CB58-8E4C-4390-83B7-A532CE2E98E2}" type="pres">
      <dgm:prSet presAssocID="{4968C0E2-D990-470D-9D44-EA89290CAB19}" presName="BalanceSpacing" presStyleCnt="0"/>
      <dgm:spPr/>
    </dgm:pt>
    <dgm:pt modelId="{DC7E6659-5365-4D84-9344-66811E55AB3F}" type="pres">
      <dgm:prSet presAssocID="{4968C0E2-D990-470D-9D44-EA89290CAB19}" presName="BalanceSpacing1" presStyleCnt="0"/>
      <dgm:spPr/>
    </dgm:pt>
    <dgm:pt modelId="{8CC9A337-CFC3-41ED-8A55-D7B6A2993D86}" type="pres">
      <dgm:prSet presAssocID="{530EC996-E01E-4F26-AD89-9061C7BD4D1A}" presName="Accent1Text" presStyleLbl="node1" presStyleIdx="5" presStyleCnt="6"/>
      <dgm:spPr/>
      <dgm:t>
        <a:bodyPr/>
        <a:lstStyle/>
        <a:p>
          <a:endParaRPr lang="es-ES"/>
        </a:p>
      </dgm:t>
    </dgm:pt>
  </dgm:ptLst>
  <dgm:cxnLst>
    <dgm:cxn modelId="{370DE778-7161-426C-B973-B03EADCA20BC}" srcId="{A6225648-194A-408B-B0A5-9CA3D2F7FE28}" destId="{227AE70D-8D3C-4EEA-A1ED-5525010DB11A}" srcOrd="0" destOrd="0" parTransId="{7ED3B407-6F25-4D65-A6FE-BC99255FE1B0}" sibTransId="{69CC8740-3FED-4833-A2B5-B4A34DD87979}"/>
    <dgm:cxn modelId="{F599734A-A0E4-4B42-87DC-A43D34C16D9C}" type="presOf" srcId="{A133B5A2-65DC-4175-834C-765F0505A5E7}" destId="{985E37AF-F195-41DD-8802-43DEEBFE6C21}" srcOrd="0" destOrd="0" presId="urn:microsoft.com/office/officeart/2008/layout/AlternatingHexagons"/>
    <dgm:cxn modelId="{30899A6F-323D-4751-8CA1-3D806B5187FE}" srcId="{A6225648-194A-408B-B0A5-9CA3D2F7FE28}" destId="{80026FF8-76B1-4FB2-A8CE-3BAAC896EB10}" srcOrd="1" destOrd="0" parTransId="{4E1B138C-2874-454B-ABBD-3856D2641EBA}" sibTransId="{A133B5A2-65DC-4175-834C-765F0505A5E7}"/>
    <dgm:cxn modelId="{A23162BF-681D-4883-8689-952C8B86DE4D}" srcId="{A6225648-194A-408B-B0A5-9CA3D2F7FE28}" destId="{4968C0E2-D990-470D-9D44-EA89290CAB19}" srcOrd="2" destOrd="0" parTransId="{ECF95827-6B93-4F87-8722-23933C3AF05B}" sibTransId="{530EC996-E01E-4F26-AD89-9061C7BD4D1A}"/>
    <dgm:cxn modelId="{D986CCA0-9C0E-4075-A7D6-4DAF70C08F28}" type="presOf" srcId="{530EC996-E01E-4F26-AD89-9061C7BD4D1A}" destId="{8CC9A337-CFC3-41ED-8A55-D7B6A2993D86}" srcOrd="0" destOrd="0" presId="urn:microsoft.com/office/officeart/2008/layout/AlternatingHexagons"/>
    <dgm:cxn modelId="{99F7A1C7-7A0C-41F2-85B8-B61FC9F1D3A6}" type="presOf" srcId="{69CC8740-3FED-4833-A2B5-B4A34DD87979}" destId="{CB47F382-9144-4A60-8F5D-C6CC44A34286}" srcOrd="0" destOrd="0" presId="urn:microsoft.com/office/officeart/2008/layout/AlternatingHexagons"/>
    <dgm:cxn modelId="{8832EB66-E22A-44BD-8036-BA31FBD46A0A}" type="presOf" srcId="{80026FF8-76B1-4FB2-A8CE-3BAAC896EB10}" destId="{81DB34EF-228B-47F4-A556-CEA5E19F5D0C}" srcOrd="0" destOrd="0" presId="urn:microsoft.com/office/officeart/2008/layout/AlternatingHexagons"/>
    <dgm:cxn modelId="{5F2B0E5C-4766-40EB-85BC-45281DAA2781}" type="presOf" srcId="{A6225648-194A-408B-B0A5-9CA3D2F7FE28}" destId="{A7634D64-94FE-4DC0-8247-3FE3D7A58121}" srcOrd="0" destOrd="0" presId="urn:microsoft.com/office/officeart/2008/layout/AlternatingHexagons"/>
    <dgm:cxn modelId="{A74F6790-2953-4103-BF06-DBA0DAE2773D}" type="presOf" srcId="{227AE70D-8D3C-4EEA-A1ED-5525010DB11A}" destId="{9A71713F-093C-486B-BE05-FDA06E2C9056}" srcOrd="0" destOrd="0" presId="urn:microsoft.com/office/officeart/2008/layout/AlternatingHexagons"/>
    <dgm:cxn modelId="{D3FA80A5-4CAB-4D62-B7EE-66A7681F3A20}" type="presOf" srcId="{4968C0E2-D990-470D-9D44-EA89290CAB19}" destId="{3A1EFB7C-C85C-408A-9E1A-199D95F90DC7}" srcOrd="0" destOrd="0" presId="urn:microsoft.com/office/officeart/2008/layout/AlternatingHexagons"/>
    <dgm:cxn modelId="{FD49B58D-CEA7-4B28-8462-E0B2415E505A}" type="presParOf" srcId="{A7634D64-94FE-4DC0-8247-3FE3D7A58121}" destId="{C58FEF7C-AB63-46CC-B25E-9CFA384C1156}" srcOrd="0" destOrd="0" presId="urn:microsoft.com/office/officeart/2008/layout/AlternatingHexagons"/>
    <dgm:cxn modelId="{F8821165-8D1E-4A54-8BF1-CD7833A1DA4E}" type="presParOf" srcId="{C58FEF7C-AB63-46CC-B25E-9CFA384C1156}" destId="{9A71713F-093C-486B-BE05-FDA06E2C9056}" srcOrd="0" destOrd="0" presId="urn:microsoft.com/office/officeart/2008/layout/AlternatingHexagons"/>
    <dgm:cxn modelId="{8CAC639E-B385-4540-AD5E-2829D60CD091}" type="presParOf" srcId="{C58FEF7C-AB63-46CC-B25E-9CFA384C1156}" destId="{638B9ACC-0978-475C-980B-CAEFD56DEB7B}" srcOrd="1" destOrd="0" presId="urn:microsoft.com/office/officeart/2008/layout/AlternatingHexagons"/>
    <dgm:cxn modelId="{16CC8728-045C-4AEF-BC06-E79D313B4B03}" type="presParOf" srcId="{C58FEF7C-AB63-46CC-B25E-9CFA384C1156}" destId="{46620039-98B2-4312-80D3-FC9978583439}" srcOrd="2" destOrd="0" presId="urn:microsoft.com/office/officeart/2008/layout/AlternatingHexagons"/>
    <dgm:cxn modelId="{BE16275D-49CA-42DA-9941-971839F22ACC}" type="presParOf" srcId="{C58FEF7C-AB63-46CC-B25E-9CFA384C1156}" destId="{47CBC9C5-01FB-40AE-8D07-D400B25E324A}" srcOrd="3" destOrd="0" presId="urn:microsoft.com/office/officeart/2008/layout/AlternatingHexagons"/>
    <dgm:cxn modelId="{F36A9676-1080-4658-B2E9-7897D4260D3B}" type="presParOf" srcId="{C58FEF7C-AB63-46CC-B25E-9CFA384C1156}" destId="{CB47F382-9144-4A60-8F5D-C6CC44A34286}" srcOrd="4" destOrd="0" presId="urn:microsoft.com/office/officeart/2008/layout/AlternatingHexagons"/>
    <dgm:cxn modelId="{7C94F088-C320-4507-BB79-96A2573CA1BC}" type="presParOf" srcId="{A7634D64-94FE-4DC0-8247-3FE3D7A58121}" destId="{69E34D0F-5752-4E5D-B3E6-C0BE7793E820}" srcOrd="1" destOrd="0" presId="urn:microsoft.com/office/officeart/2008/layout/AlternatingHexagons"/>
    <dgm:cxn modelId="{1B221E0E-16C2-475A-9080-4CF42F89918B}" type="presParOf" srcId="{A7634D64-94FE-4DC0-8247-3FE3D7A58121}" destId="{1BB66B57-51E5-4789-8A39-37E4573FDA01}" srcOrd="2" destOrd="0" presId="urn:microsoft.com/office/officeart/2008/layout/AlternatingHexagons"/>
    <dgm:cxn modelId="{BA7F1D7F-165F-4D49-8D20-CAA6F3D68679}" type="presParOf" srcId="{1BB66B57-51E5-4789-8A39-37E4573FDA01}" destId="{81DB34EF-228B-47F4-A556-CEA5E19F5D0C}" srcOrd="0" destOrd="0" presId="urn:microsoft.com/office/officeart/2008/layout/AlternatingHexagons"/>
    <dgm:cxn modelId="{8390BD95-E8C2-4297-A2A4-A2B98CA7AE44}" type="presParOf" srcId="{1BB66B57-51E5-4789-8A39-37E4573FDA01}" destId="{194B461A-FECA-4A8A-BFE7-1848B64954F5}" srcOrd="1" destOrd="0" presId="urn:microsoft.com/office/officeart/2008/layout/AlternatingHexagons"/>
    <dgm:cxn modelId="{CEB217E3-5092-4D8B-B56D-45559F9CCBAF}" type="presParOf" srcId="{1BB66B57-51E5-4789-8A39-37E4573FDA01}" destId="{F3C8FF0C-BC52-4FEB-84B5-5B11E74C95A5}" srcOrd="2" destOrd="0" presId="urn:microsoft.com/office/officeart/2008/layout/AlternatingHexagons"/>
    <dgm:cxn modelId="{EDDEEAA0-9784-45AE-9E54-FB2A6EA127D0}" type="presParOf" srcId="{1BB66B57-51E5-4789-8A39-37E4573FDA01}" destId="{49B166A8-186C-412C-B6D3-9853F7BF95FC}" srcOrd="3" destOrd="0" presId="urn:microsoft.com/office/officeart/2008/layout/AlternatingHexagons"/>
    <dgm:cxn modelId="{D5582B0F-FC6D-4835-9029-146DE01907B6}" type="presParOf" srcId="{1BB66B57-51E5-4789-8A39-37E4573FDA01}" destId="{985E37AF-F195-41DD-8802-43DEEBFE6C21}" srcOrd="4" destOrd="0" presId="urn:microsoft.com/office/officeart/2008/layout/AlternatingHexagons"/>
    <dgm:cxn modelId="{71400B2A-B5F6-4250-BE6C-B29309565FD8}" type="presParOf" srcId="{A7634D64-94FE-4DC0-8247-3FE3D7A58121}" destId="{A9B534D4-52BF-4DA7-A5FD-EA9DE8B60DD6}" srcOrd="3" destOrd="0" presId="urn:microsoft.com/office/officeart/2008/layout/AlternatingHexagons"/>
    <dgm:cxn modelId="{93A4FACA-767A-45FC-8145-590EFA44609C}" type="presParOf" srcId="{A7634D64-94FE-4DC0-8247-3FE3D7A58121}" destId="{600FC7F3-E0AE-4EBB-8748-1F49A036F680}" srcOrd="4" destOrd="0" presId="urn:microsoft.com/office/officeart/2008/layout/AlternatingHexagons"/>
    <dgm:cxn modelId="{D33F7105-1272-4CA7-A14D-A82F8AA4C088}" type="presParOf" srcId="{600FC7F3-E0AE-4EBB-8748-1F49A036F680}" destId="{3A1EFB7C-C85C-408A-9E1A-199D95F90DC7}" srcOrd="0" destOrd="0" presId="urn:microsoft.com/office/officeart/2008/layout/AlternatingHexagons"/>
    <dgm:cxn modelId="{7E61E34B-90E3-489C-BC3F-5850825B37C0}" type="presParOf" srcId="{600FC7F3-E0AE-4EBB-8748-1F49A036F680}" destId="{CAA020DA-2934-43AC-831B-B9268E2B1042}" srcOrd="1" destOrd="0" presId="urn:microsoft.com/office/officeart/2008/layout/AlternatingHexagons"/>
    <dgm:cxn modelId="{743C644A-123B-40E4-B564-69B91D16ADA9}" type="presParOf" srcId="{600FC7F3-E0AE-4EBB-8748-1F49A036F680}" destId="{C0C2CB58-8E4C-4390-83B7-A532CE2E98E2}" srcOrd="2" destOrd="0" presId="urn:microsoft.com/office/officeart/2008/layout/AlternatingHexagons"/>
    <dgm:cxn modelId="{DDF98FF2-14CB-4E06-AEDB-CE8F31AAC6E6}" type="presParOf" srcId="{600FC7F3-E0AE-4EBB-8748-1F49A036F680}" destId="{DC7E6659-5365-4D84-9344-66811E55AB3F}" srcOrd="3" destOrd="0" presId="urn:microsoft.com/office/officeart/2008/layout/AlternatingHexagons"/>
    <dgm:cxn modelId="{CBC9CEA2-B9E9-4374-B100-FC43C27D47B1}" type="presParOf" srcId="{600FC7F3-E0AE-4EBB-8748-1F49A036F680}" destId="{8CC9A337-CFC3-41ED-8A55-D7B6A2993D8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71713F-093C-486B-BE05-FDA06E2C9056}">
      <dsp:nvSpPr>
        <dsp:cNvPr id="0" name=""/>
        <dsp:cNvSpPr/>
      </dsp:nvSpPr>
      <dsp:spPr>
        <a:xfrm rot="5400000">
          <a:off x="3251072" y="116773"/>
          <a:ext cx="1768051" cy="153820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err="1" smtClean="0"/>
            <a:t>Create</a:t>
          </a:r>
          <a:r>
            <a:rPr lang="es-ES" sz="1600" kern="1200" dirty="0" smtClean="0"/>
            <a:t> </a:t>
          </a:r>
          <a:r>
            <a:rPr lang="es-ES" sz="1600" kern="1200" dirty="0" err="1" smtClean="0"/>
            <a:t>your</a:t>
          </a:r>
          <a:r>
            <a:rPr lang="es-ES" sz="1600" kern="1200" dirty="0" smtClean="0"/>
            <a:t> </a:t>
          </a:r>
          <a:r>
            <a:rPr lang="es-ES" sz="1600" kern="1200" dirty="0" err="1" smtClean="0"/>
            <a:t>own</a:t>
          </a:r>
          <a:r>
            <a:rPr lang="es-ES" sz="1600" kern="1200" dirty="0" smtClean="0"/>
            <a:t> </a:t>
          </a:r>
          <a:r>
            <a:rPr lang="es-ES" sz="1600" kern="1200" dirty="0" err="1" smtClean="0"/>
            <a:t>content</a:t>
          </a:r>
          <a:endParaRPr lang="es-ES" sz="1600" kern="1200" dirty="0"/>
        </a:p>
      </dsp:txBody>
      <dsp:txXfrm rot="-5400000">
        <a:off x="3605699" y="277371"/>
        <a:ext cx="1058797" cy="1217009"/>
      </dsp:txXfrm>
    </dsp:sp>
    <dsp:sp modelId="{638B9ACC-0978-475C-980B-CAEFD56DEB7B}">
      <dsp:nvSpPr>
        <dsp:cNvPr id="0" name=""/>
        <dsp:cNvSpPr/>
      </dsp:nvSpPr>
      <dsp:spPr>
        <a:xfrm>
          <a:off x="4950877" y="355460"/>
          <a:ext cx="1973145" cy="1060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47F382-9144-4A60-8F5D-C6CC44A34286}">
      <dsp:nvSpPr>
        <dsp:cNvPr id="0" name=""/>
        <dsp:cNvSpPr/>
      </dsp:nvSpPr>
      <dsp:spPr>
        <a:xfrm rot="5400000">
          <a:off x="1589811" y="116773"/>
          <a:ext cx="1768051" cy="153820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1944438" y="277371"/>
        <a:ext cx="1058797" cy="1217009"/>
      </dsp:txXfrm>
    </dsp:sp>
    <dsp:sp modelId="{81DB34EF-228B-47F4-A556-CEA5E19F5D0C}">
      <dsp:nvSpPr>
        <dsp:cNvPr id="0" name=""/>
        <dsp:cNvSpPr/>
      </dsp:nvSpPr>
      <dsp:spPr>
        <a:xfrm rot="5400000">
          <a:off x="2417259" y="1617495"/>
          <a:ext cx="1768051" cy="153820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Use </a:t>
          </a:r>
          <a:r>
            <a:rPr lang="es-ES" sz="1600" kern="1200" dirty="0" err="1" smtClean="0"/>
            <a:t>creative</a:t>
          </a:r>
          <a:r>
            <a:rPr lang="es-ES" sz="1600" kern="1200" dirty="0" smtClean="0"/>
            <a:t> </a:t>
          </a:r>
          <a:r>
            <a:rPr lang="es-ES" sz="1600" kern="1200" dirty="0" err="1" smtClean="0"/>
            <a:t>or</a:t>
          </a:r>
          <a:r>
            <a:rPr lang="es-ES" sz="1600" kern="1200" dirty="0" smtClean="0"/>
            <a:t> </a:t>
          </a:r>
          <a:r>
            <a:rPr lang="es-ES" sz="1600" kern="1200" dirty="0" err="1" smtClean="0"/>
            <a:t>common</a:t>
          </a:r>
          <a:r>
            <a:rPr lang="es-ES" sz="1600" kern="1200" dirty="0" smtClean="0"/>
            <a:t> stock </a:t>
          </a:r>
          <a:r>
            <a:rPr lang="es-ES" sz="1600" kern="1200" dirty="0" err="1" smtClean="0"/>
            <a:t>content</a:t>
          </a:r>
          <a:endParaRPr lang="es-ES" sz="1600" kern="1200" dirty="0"/>
        </a:p>
      </dsp:txBody>
      <dsp:txXfrm rot="-5400000">
        <a:off x="2771886" y="1778093"/>
        <a:ext cx="1058797" cy="1217009"/>
      </dsp:txXfrm>
    </dsp:sp>
    <dsp:sp modelId="{194B461A-FECA-4A8A-BFE7-1848B64954F5}">
      <dsp:nvSpPr>
        <dsp:cNvPr id="0" name=""/>
        <dsp:cNvSpPr/>
      </dsp:nvSpPr>
      <dsp:spPr>
        <a:xfrm>
          <a:off x="559037" y="1856182"/>
          <a:ext cx="1909495" cy="1060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5E37AF-F195-41DD-8802-43DEEBFE6C21}">
      <dsp:nvSpPr>
        <dsp:cNvPr id="0" name=""/>
        <dsp:cNvSpPr/>
      </dsp:nvSpPr>
      <dsp:spPr>
        <a:xfrm rot="5400000">
          <a:off x="4078521" y="1617495"/>
          <a:ext cx="1768051" cy="153820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4433148" y="1778093"/>
        <a:ext cx="1058797" cy="1217009"/>
      </dsp:txXfrm>
    </dsp:sp>
    <dsp:sp modelId="{3A1EFB7C-C85C-408A-9E1A-199D95F90DC7}">
      <dsp:nvSpPr>
        <dsp:cNvPr id="0" name=""/>
        <dsp:cNvSpPr/>
      </dsp:nvSpPr>
      <dsp:spPr>
        <a:xfrm rot="5400000">
          <a:off x="3251072" y="3118218"/>
          <a:ext cx="1768051" cy="153820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err="1" smtClean="0"/>
            <a:t>Get</a:t>
          </a:r>
          <a:r>
            <a:rPr lang="es-ES" sz="1600" kern="1200" dirty="0" smtClean="0"/>
            <a:t> </a:t>
          </a:r>
          <a:r>
            <a:rPr lang="es-ES" sz="1600" kern="1200" dirty="0" err="1" smtClean="0"/>
            <a:t>explicit</a:t>
          </a:r>
          <a:r>
            <a:rPr lang="es-ES" sz="1600" kern="1200" dirty="0" smtClean="0"/>
            <a:t> </a:t>
          </a:r>
          <a:r>
            <a:rPr lang="es-ES" sz="1600" kern="1200" dirty="0" err="1" smtClean="0"/>
            <a:t>permission</a:t>
          </a:r>
          <a:endParaRPr lang="es-ES" sz="1600" kern="1200" dirty="0"/>
        </a:p>
      </dsp:txBody>
      <dsp:txXfrm rot="-5400000">
        <a:off x="3605699" y="3278816"/>
        <a:ext cx="1058797" cy="1217009"/>
      </dsp:txXfrm>
    </dsp:sp>
    <dsp:sp modelId="{CAA020DA-2934-43AC-831B-B9268E2B1042}">
      <dsp:nvSpPr>
        <dsp:cNvPr id="0" name=""/>
        <dsp:cNvSpPr/>
      </dsp:nvSpPr>
      <dsp:spPr>
        <a:xfrm>
          <a:off x="4950877" y="3356905"/>
          <a:ext cx="1973145" cy="1060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C9A337-CFC3-41ED-8A55-D7B6A2993D86}">
      <dsp:nvSpPr>
        <dsp:cNvPr id="0" name=""/>
        <dsp:cNvSpPr/>
      </dsp:nvSpPr>
      <dsp:spPr>
        <a:xfrm rot="5400000">
          <a:off x="1589811" y="3118218"/>
          <a:ext cx="1768051" cy="153820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1944438" y="3278816"/>
        <a:ext cx="1058797" cy="1217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bswebsite.com/blog/2016/02/23/how-not-to-get-sued-six-copyright-myths-you-need-to-know/" TargetMode="External"/><Relationship Id="rId2" Type="http://schemas.openxmlformats.org/officeDocument/2006/relationships/hyperlink" Target="http://www.casas-asin.com/qu-tanto-conoces-los-derechos-de-autor-o-copyrights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airuse.stanford.edu/" TargetMode="External"/><Relationship Id="rId4" Type="http://schemas.openxmlformats.org/officeDocument/2006/relationships/hyperlink" Target="https://www.plagiarismtoday.com/stopping-internet%20plagiarism/your-copyrights-online/3-copyright-myth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5600" y="462844"/>
            <a:ext cx="8466667" cy="1580445"/>
          </a:xfrm>
        </p:spPr>
        <p:txBody>
          <a:bodyPr/>
          <a:lstStyle/>
          <a:p>
            <a:r>
              <a:rPr lang="es-MX" dirty="0" err="1" smtClean="0"/>
              <a:t>Fair</a:t>
            </a:r>
            <a:r>
              <a:rPr lang="es-MX" dirty="0" smtClean="0"/>
              <a:t> Use 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00083" y="3359122"/>
            <a:ext cx="6801612" cy="1239894"/>
          </a:xfrm>
        </p:spPr>
        <p:txBody>
          <a:bodyPr>
            <a:normAutofit/>
          </a:bodyPr>
          <a:lstStyle/>
          <a:p>
            <a:r>
              <a:rPr lang="es-MX" sz="4800" dirty="0" smtClean="0"/>
              <a:t>Copyright</a:t>
            </a:r>
            <a:endParaRPr lang="es-MX" sz="4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78" y="2468386"/>
            <a:ext cx="4193822" cy="398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933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31136" y="214313"/>
            <a:ext cx="7729728" cy="1653349"/>
          </a:xfrm>
        </p:spPr>
        <p:txBody>
          <a:bodyPr>
            <a:normAutofit/>
          </a:bodyPr>
          <a:lstStyle/>
          <a:p>
            <a:r>
              <a:rPr lang="es-MX" sz="3800" dirty="0"/>
              <a:t>Do </a:t>
            </a:r>
            <a:r>
              <a:rPr lang="es-MX" sz="3800" dirty="0" err="1"/>
              <a:t>you</a:t>
            </a:r>
            <a:r>
              <a:rPr lang="es-MX" sz="3800" dirty="0"/>
              <a:t> </a:t>
            </a:r>
            <a:r>
              <a:rPr lang="es-MX" sz="3800" dirty="0" err="1"/>
              <a:t>know</a:t>
            </a:r>
            <a:r>
              <a:rPr lang="es-MX" sz="3800" dirty="0"/>
              <a:t>  WHAT IS COPYRIGHT?</a:t>
            </a:r>
            <a:endParaRPr lang="es-MX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896702"/>
              </p:ext>
            </p:extLst>
          </p:nvPr>
        </p:nvGraphicFramePr>
        <p:xfrm>
          <a:off x="3281362" y="1943100"/>
          <a:ext cx="6248401" cy="4643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0427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65860" y="490130"/>
            <a:ext cx="7729728" cy="11887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MX" dirty="0" smtClean="0"/>
              <a:t>WHAT IS </a:t>
            </a:r>
            <a:r>
              <a:rPr lang="es-MX" dirty="0" smtClean="0"/>
              <a:t>COPYRIGHT?</a:t>
            </a:r>
            <a:endParaRPr lang="es-MX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8792832"/>
              </p:ext>
            </p:extLst>
          </p:nvPr>
        </p:nvGraphicFramePr>
        <p:xfrm>
          <a:off x="1461570" y="2153412"/>
          <a:ext cx="8319038" cy="4559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174" y="2523975"/>
            <a:ext cx="5372654" cy="344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2934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6964" y="351235"/>
            <a:ext cx="7729728" cy="11887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MX" dirty="0" err="1" smtClean="0"/>
              <a:t>What</a:t>
            </a:r>
            <a:r>
              <a:rPr lang="es-MX" dirty="0" smtClean="0"/>
              <a:t> is </a:t>
            </a:r>
            <a:r>
              <a:rPr lang="es-MX" dirty="0" smtClean="0"/>
              <a:t>copyright?</a:t>
            </a:r>
            <a:endParaRPr lang="es-MX" sz="40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71" y="4133850"/>
            <a:ext cx="4857750" cy="2724150"/>
          </a:xfrm>
        </p:spPr>
      </p:pic>
      <p:sp>
        <p:nvSpPr>
          <p:cNvPr id="5" name="CuadroTexto 4"/>
          <p:cNvSpPr txBox="1"/>
          <p:nvPr/>
        </p:nvSpPr>
        <p:spPr>
          <a:xfrm>
            <a:off x="2407534" y="2280213"/>
            <a:ext cx="7449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>
                <a:latin typeface="Lucida Sans Typewriter" panose="020B0509030504030204" pitchFamily="49" charset="0"/>
              </a:rPr>
              <a:t>It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is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when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you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take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something</a:t>
            </a:r>
            <a:r>
              <a:rPr lang="es-MX" dirty="0" smtClean="0">
                <a:latin typeface="Lucida Sans Typewriter" panose="020B0509030504030204" pitchFamily="49" charset="0"/>
              </a:rPr>
              <a:t> online </a:t>
            </a:r>
            <a:r>
              <a:rPr lang="es-MX" dirty="0" err="1" smtClean="0">
                <a:latin typeface="Lucida Sans Typewriter" panose="020B0509030504030204" pitchFamily="49" charset="0"/>
              </a:rPr>
              <a:t>that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isnt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yours</a:t>
            </a:r>
            <a:r>
              <a:rPr lang="es-MX" dirty="0" smtClean="0">
                <a:latin typeface="Lucida Sans Typewriter" panose="020B0509030504030204" pitchFamily="49" charset="0"/>
              </a:rPr>
              <a:t> and </a:t>
            </a:r>
            <a:r>
              <a:rPr lang="es-MX" dirty="0" err="1" smtClean="0">
                <a:latin typeface="Lucida Sans Typewriter" panose="020B0509030504030204" pitchFamily="49" charset="0"/>
              </a:rPr>
              <a:t>dont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give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credit</a:t>
            </a:r>
            <a:r>
              <a:rPr lang="es-MX" dirty="0" smtClean="0">
                <a:latin typeface="Lucida Sans Typewriter" panose="020B0509030504030204" pitchFamily="49" charset="0"/>
              </a:rPr>
              <a:t> to </a:t>
            </a:r>
            <a:r>
              <a:rPr lang="es-MX" dirty="0" err="1" smtClean="0">
                <a:latin typeface="Lucida Sans Typewriter" panose="020B0509030504030204" pitchFamily="49" charset="0"/>
              </a:rPr>
              <a:t>the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owner</a:t>
            </a:r>
            <a:r>
              <a:rPr lang="es-MX" dirty="0" smtClean="0">
                <a:latin typeface="Lucida Sans Typewriter" panose="020B0509030504030204" pitchFamily="49" charset="0"/>
              </a:rPr>
              <a:t>.</a:t>
            </a:r>
          </a:p>
          <a:p>
            <a:r>
              <a:rPr lang="es-MX" dirty="0" err="1" smtClean="0">
                <a:latin typeface="Lucida Sans Typewriter" panose="020B0509030504030204" pitchFamily="49" charset="0"/>
              </a:rPr>
              <a:t>Giving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credit</a:t>
            </a:r>
            <a:r>
              <a:rPr lang="es-MX" dirty="0" smtClean="0">
                <a:latin typeface="Lucida Sans Typewriter" panose="020B0509030504030204" pitchFamily="49" charset="0"/>
              </a:rPr>
              <a:t> to </a:t>
            </a:r>
            <a:r>
              <a:rPr lang="es-MX" dirty="0" err="1" smtClean="0">
                <a:latin typeface="Lucida Sans Typewriter" panose="020B0509030504030204" pitchFamily="49" charset="0"/>
              </a:rPr>
              <a:t>the</a:t>
            </a:r>
            <a:r>
              <a:rPr lang="es-MX" dirty="0" smtClean="0">
                <a:latin typeface="Lucida Sans Typewriter" panose="020B0509030504030204" pitchFamily="49" charset="0"/>
              </a:rPr>
              <a:t> </a:t>
            </a:r>
            <a:r>
              <a:rPr lang="es-MX" dirty="0" err="1" smtClean="0">
                <a:latin typeface="Lucida Sans Typewriter" panose="020B0509030504030204" pitchFamily="49" charset="0"/>
              </a:rPr>
              <a:t>owner</a:t>
            </a:r>
            <a:r>
              <a:rPr lang="es-MX" dirty="0" smtClean="0">
                <a:latin typeface="Lucida Sans Typewriter" panose="020B0509030504030204" pitchFamily="49" charset="0"/>
              </a:rPr>
              <a:t> “</a:t>
            </a:r>
            <a:r>
              <a:rPr lang="es-MX" dirty="0" err="1" smtClean="0">
                <a:latin typeface="Lucida Sans Typewriter" panose="020B0509030504030204" pitchFamily="49" charset="0"/>
              </a:rPr>
              <a:t>Fair</a:t>
            </a:r>
            <a:r>
              <a:rPr lang="es-MX" dirty="0" smtClean="0">
                <a:latin typeface="Lucida Sans Typewriter" panose="020B0509030504030204" pitchFamily="49" charset="0"/>
              </a:rPr>
              <a:t> use copyright” </a:t>
            </a:r>
            <a:r>
              <a:rPr lang="es-MX" dirty="0" err="1" smtClean="0">
                <a:latin typeface="Lucida Sans Typewriter" panose="020B0509030504030204" pitchFamily="49" charset="0"/>
              </a:rPr>
              <a:t>is</a:t>
            </a:r>
            <a:r>
              <a:rPr lang="es-MX" dirty="0" smtClean="0">
                <a:latin typeface="Lucida Sans Typewriter" panose="020B0509030504030204" pitchFamily="49" charset="0"/>
              </a:rPr>
              <a:t> a </a:t>
            </a:r>
            <a:r>
              <a:rPr lang="es-MX" dirty="0" err="1" smtClean="0">
                <a:latin typeface="Lucida Sans Typewriter" panose="020B0509030504030204" pitchFamily="49" charset="0"/>
              </a:rPr>
              <a:t>law</a:t>
            </a:r>
            <a:r>
              <a:rPr lang="es-MX" dirty="0" smtClean="0">
                <a:latin typeface="Lucida Sans Typewriter" panose="020B0509030504030204" pitchFamily="49" charset="0"/>
              </a:rPr>
              <a:t>. </a:t>
            </a:r>
            <a:endParaRPr lang="es-MX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8084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84586" y="221613"/>
            <a:ext cx="8991600" cy="1645920"/>
          </a:xfrm>
        </p:spPr>
        <p:txBody>
          <a:bodyPr/>
          <a:lstStyle/>
          <a:p>
            <a:r>
              <a:rPr lang="es-MX" dirty="0" err="1" smtClean="0"/>
              <a:t>how</a:t>
            </a:r>
            <a:r>
              <a:rPr lang="es-MX" dirty="0" smtClean="0"/>
              <a:t> </a:t>
            </a:r>
            <a:r>
              <a:rPr lang="es-MX" dirty="0" err="1" smtClean="0"/>
              <a:t>does</a:t>
            </a:r>
            <a:r>
              <a:rPr lang="es-MX" dirty="0" smtClean="0"/>
              <a:t> </a:t>
            </a:r>
            <a:r>
              <a:rPr lang="es-MX" dirty="0" err="1" smtClean="0"/>
              <a:t>if</a:t>
            </a:r>
            <a:r>
              <a:rPr lang="es-MX" dirty="0" smtClean="0"/>
              <a:t> </a:t>
            </a:r>
            <a:r>
              <a:rPr lang="es-MX" dirty="0" err="1" smtClean="0"/>
              <a:t>afect</a:t>
            </a:r>
            <a:r>
              <a:rPr lang="es-MX" dirty="0" smtClean="0"/>
              <a:t> </a:t>
            </a:r>
            <a:r>
              <a:rPr lang="es-MX" dirty="0" err="1" smtClean="0"/>
              <a:t>you</a:t>
            </a:r>
            <a:r>
              <a:rPr lang="es-MX" dirty="0"/>
              <a:t>?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532" y="2919693"/>
            <a:ext cx="4230034" cy="2700714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4960" y="2542568"/>
            <a:ext cx="6801612" cy="347985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 smtClean="0"/>
              <a:t>~ </a:t>
            </a:r>
            <a:r>
              <a:rPr lang="es-MX" dirty="0" err="1" smtClean="0"/>
              <a:t>It</a:t>
            </a:r>
            <a:r>
              <a:rPr lang="es-MX" dirty="0"/>
              <a:t> </a:t>
            </a:r>
            <a:r>
              <a:rPr lang="es-MX" dirty="0" err="1" smtClean="0"/>
              <a:t>is</a:t>
            </a:r>
            <a:r>
              <a:rPr lang="es-MX" dirty="0" smtClean="0"/>
              <a:t> </a:t>
            </a:r>
            <a:r>
              <a:rPr lang="es-MX" dirty="0" err="1" smtClean="0"/>
              <a:t>against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law</a:t>
            </a:r>
            <a:r>
              <a:rPr lang="es-MX" dirty="0" smtClean="0"/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 smtClean="0"/>
              <a:t>~ </a:t>
            </a:r>
            <a:r>
              <a:rPr lang="es-MX" dirty="0" err="1" smtClean="0"/>
              <a:t>You</a:t>
            </a:r>
            <a:r>
              <a:rPr lang="es-MX" dirty="0" smtClean="0"/>
              <a:t> can </a:t>
            </a:r>
            <a:r>
              <a:rPr lang="es-MX" dirty="0" err="1" smtClean="0"/>
              <a:t>get</a:t>
            </a:r>
            <a:r>
              <a:rPr lang="es-MX" dirty="0" smtClean="0"/>
              <a:t> </a:t>
            </a:r>
            <a:r>
              <a:rPr lang="es-MX" dirty="0" err="1" smtClean="0"/>
              <a:t>sued</a:t>
            </a:r>
            <a:endParaRPr lang="es-MX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 smtClean="0"/>
              <a:t>~ </a:t>
            </a:r>
            <a:r>
              <a:rPr lang="es-MX" dirty="0" err="1" smtClean="0"/>
              <a:t>It</a:t>
            </a:r>
            <a:r>
              <a:rPr lang="es-MX" dirty="0" smtClean="0"/>
              <a:t> can </a:t>
            </a:r>
            <a:r>
              <a:rPr lang="es-MX" dirty="0" err="1" smtClean="0"/>
              <a:t>risk</a:t>
            </a:r>
            <a:r>
              <a:rPr lang="es-MX" dirty="0" smtClean="0"/>
              <a:t> </a:t>
            </a:r>
            <a:r>
              <a:rPr lang="es-MX" dirty="0" err="1" smtClean="0"/>
              <a:t>your</a:t>
            </a:r>
            <a:r>
              <a:rPr lang="es-MX" dirty="0" smtClean="0"/>
              <a:t> </a:t>
            </a:r>
            <a:r>
              <a:rPr lang="es-MX" dirty="0" err="1" smtClean="0"/>
              <a:t>creative</a:t>
            </a:r>
            <a:r>
              <a:rPr lang="es-MX" dirty="0" smtClean="0"/>
              <a:t> </a:t>
            </a:r>
            <a:r>
              <a:rPr lang="es-MX" dirty="0" err="1" smtClean="0"/>
              <a:t>work</a:t>
            </a:r>
            <a:r>
              <a:rPr lang="es-MX" dirty="0" smtClean="0"/>
              <a:t> </a:t>
            </a:r>
            <a:endParaRPr lang="es-MX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 smtClean="0"/>
              <a:t>~ </a:t>
            </a:r>
            <a:r>
              <a:rPr lang="es-MX" dirty="0" err="1" smtClean="0"/>
              <a:t>People</a:t>
            </a:r>
            <a:r>
              <a:rPr lang="es-MX" dirty="0" smtClean="0"/>
              <a:t> can </a:t>
            </a:r>
            <a:r>
              <a:rPr lang="es-MX" dirty="0" err="1" smtClean="0"/>
              <a:t>take</a:t>
            </a:r>
            <a:r>
              <a:rPr lang="es-MX" dirty="0" smtClean="0"/>
              <a:t> </a:t>
            </a:r>
            <a:r>
              <a:rPr lang="es-MX" dirty="0" err="1" smtClean="0"/>
              <a:t>your</a:t>
            </a:r>
            <a:r>
              <a:rPr lang="es-MX" dirty="0" smtClean="0"/>
              <a:t> </a:t>
            </a:r>
            <a:r>
              <a:rPr lang="es-MX" dirty="0" err="1" smtClean="0"/>
              <a:t>work</a:t>
            </a:r>
            <a:r>
              <a:rPr lang="es-MX" dirty="0" smtClean="0"/>
              <a:t> and </a:t>
            </a:r>
            <a:r>
              <a:rPr lang="es-MX" dirty="0" err="1" smtClean="0"/>
              <a:t>give</a:t>
            </a:r>
            <a:r>
              <a:rPr lang="es-MX" dirty="0" smtClean="0"/>
              <a:t> no </a:t>
            </a:r>
            <a:r>
              <a:rPr lang="es-MX" dirty="0" err="1" smtClean="0"/>
              <a:t>credit</a:t>
            </a:r>
            <a:endParaRPr lang="es-MX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 smtClean="0"/>
              <a:t>~ </a:t>
            </a:r>
            <a:r>
              <a:rPr lang="es-MX" dirty="0" err="1" smtClean="0"/>
              <a:t>With</a:t>
            </a:r>
            <a:r>
              <a:rPr lang="es-MX" dirty="0" smtClean="0"/>
              <a:t> no copyright </a:t>
            </a:r>
            <a:r>
              <a:rPr lang="es-MX" dirty="0" err="1" smtClean="0"/>
              <a:t>there</a:t>
            </a:r>
            <a:r>
              <a:rPr lang="es-MX" dirty="0" smtClean="0"/>
              <a:t> </a:t>
            </a:r>
            <a:r>
              <a:rPr lang="es-MX" dirty="0" err="1" smtClean="0"/>
              <a:t>is</a:t>
            </a:r>
            <a:r>
              <a:rPr lang="es-MX" dirty="0" smtClean="0"/>
              <a:t> no </a:t>
            </a:r>
            <a:r>
              <a:rPr lang="es-MX" dirty="0" err="1" smtClean="0"/>
              <a:t>way</a:t>
            </a:r>
            <a:r>
              <a:rPr lang="es-MX" dirty="0" smtClean="0"/>
              <a:t> to </a:t>
            </a:r>
            <a:r>
              <a:rPr lang="es-MX" dirty="0" err="1" smtClean="0"/>
              <a:t>protect</a:t>
            </a:r>
            <a:r>
              <a:rPr lang="es-MX" dirty="0" smtClean="0"/>
              <a:t> </a:t>
            </a:r>
            <a:r>
              <a:rPr lang="es-MX" dirty="0" err="1" smtClean="0"/>
              <a:t>your</a:t>
            </a:r>
            <a:r>
              <a:rPr lang="es-MX" dirty="0" smtClean="0"/>
              <a:t> </a:t>
            </a:r>
            <a:r>
              <a:rPr lang="es-MX" dirty="0" err="1" smtClean="0"/>
              <a:t>work</a:t>
            </a:r>
            <a:r>
              <a:rPr lang="es-MX" dirty="0" smtClean="0"/>
              <a:t> and </a:t>
            </a:r>
            <a:r>
              <a:rPr lang="es-MX" dirty="0" err="1" smtClean="0"/>
              <a:t>economic</a:t>
            </a:r>
            <a:r>
              <a:rPr lang="es-MX" dirty="0" smtClean="0"/>
              <a:t> </a:t>
            </a:r>
            <a:r>
              <a:rPr lang="es-MX" dirty="0" err="1" smtClean="0"/>
              <a:t>interests</a:t>
            </a:r>
            <a:r>
              <a:rPr lang="es-MX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6907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52841"/>
            <a:ext cx="8991600" cy="1645920"/>
          </a:xfrm>
        </p:spPr>
        <p:txBody>
          <a:bodyPr/>
          <a:lstStyle/>
          <a:p>
            <a:r>
              <a:rPr lang="es-MX" dirty="0" err="1" smtClean="0"/>
              <a:t>Have</a:t>
            </a:r>
            <a:r>
              <a:rPr lang="es-MX" dirty="0" smtClean="0"/>
              <a:t> </a:t>
            </a:r>
            <a:r>
              <a:rPr lang="es-MX" dirty="0" err="1" smtClean="0"/>
              <a:t>you</a:t>
            </a:r>
            <a:r>
              <a:rPr lang="es-MX" dirty="0" smtClean="0"/>
              <a:t> </a:t>
            </a:r>
            <a:r>
              <a:rPr lang="en-US" dirty="0" smtClean="0"/>
              <a:t>ever </a:t>
            </a:r>
            <a:r>
              <a:rPr lang="en-US" dirty="0" smtClean="0"/>
              <a:t>experienced it? </a:t>
            </a:r>
            <a:endParaRPr lang="es-MX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3559137"/>
              </p:ext>
            </p:extLst>
          </p:nvPr>
        </p:nvGraphicFramePr>
        <p:xfrm>
          <a:off x="2028497" y="2364828"/>
          <a:ext cx="6789681" cy="4088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2125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31136" y="176416"/>
            <a:ext cx="7729728" cy="1188720"/>
          </a:xfrm>
          <a:solidFill>
            <a:schemeClr val="accent1">
              <a:lumMod val="20000"/>
              <a:lumOff val="80000"/>
            </a:schemeClr>
          </a:solidFill>
          <a:ln w="412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r>
              <a:rPr lang="es-MX" dirty="0" err="1" smtClean="0"/>
              <a:t>Tips</a:t>
            </a:r>
            <a:r>
              <a:rPr lang="es-MX" dirty="0" smtClean="0"/>
              <a:t> to </a:t>
            </a:r>
            <a:r>
              <a:rPr lang="es-MX" dirty="0" err="1" smtClean="0"/>
              <a:t>avoid</a:t>
            </a:r>
            <a:r>
              <a:rPr lang="es-MX" dirty="0" smtClean="0"/>
              <a:t> </a:t>
            </a:r>
            <a:r>
              <a:rPr lang="es-MX" dirty="0" err="1" smtClean="0"/>
              <a:t>it!</a:t>
            </a:r>
            <a:r>
              <a:rPr lang="es-MX" dirty="0" smtClean="0"/>
              <a:t> </a:t>
            </a:r>
            <a:endParaRPr lang="es-MX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496024801"/>
              </p:ext>
            </p:extLst>
          </p:nvPr>
        </p:nvGraphicFramePr>
        <p:xfrm>
          <a:off x="2231136" y="1895223"/>
          <a:ext cx="7483061" cy="477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6531427" y="3958655"/>
            <a:ext cx="1476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Use </a:t>
            </a:r>
            <a:r>
              <a:rPr lang="es-MX" dirty="0" err="1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references</a:t>
            </a:r>
            <a:endParaRPr lang="es-MX" dirty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127863" y="2351314"/>
            <a:ext cx="1306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Learn</a:t>
            </a:r>
            <a:r>
              <a:rPr lang="es-MX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more </a:t>
            </a:r>
            <a:r>
              <a:rPr lang="es-MX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about</a:t>
            </a:r>
            <a:r>
              <a:rPr lang="es-MX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</a:t>
            </a:r>
            <a:r>
              <a:rPr lang="es-MX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the</a:t>
            </a:r>
            <a:r>
              <a:rPr lang="es-MX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</a:t>
            </a:r>
            <a:r>
              <a:rPr lang="es-MX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topic</a:t>
            </a:r>
            <a:r>
              <a:rPr lang="es-MX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. </a:t>
            </a:r>
            <a:endParaRPr lang="es-MX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036423" y="5408023"/>
            <a:ext cx="1240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36423" y="5315690"/>
            <a:ext cx="1502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>
                <a:solidFill>
                  <a:schemeClr val="bg1">
                    <a:lumMod val="95000"/>
                  </a:schemeClr>
                </a:solidFill>
              </a:rPr>
              <a:t>Understand</a:t>
            </a:r>
            <a:r>
              <a:rPr lang="es-MX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MX" dirty="0" err="1" smtClean="0">
                <a:solidFill>
                  <a:schemeClr val="bg1">
                    <a:lumMod val="95000"/>
                  </a:schemeClr>
                </a:solidFill>
              </a:rPr>
              <a:t>the</a:t>
            </a:r>
            <a:r>
              <a:rPr lang="es-MX" dirty="0" smtClean="0">
                <a:solidFill>
                  <a:schemeClr val="bg1">
                    <a:lumMod val="95000"/>
                  </a:schemeClr>
                </a:solidFill>
              </a:rPr>
              <a:t> copyright </a:t>
            </a:r>
            <a:r>
              <a:rPr lang="es-MX" dirty="0" err="1" smtClean="0">
                <a:solidFill>
                  <a:schemeClr val="bg1">
                    <a:lumMod val="95000"/>
                  </a:schemeClr>
                </a:solidFill>
              </a:rPr>
              <a:t>law</a:t>
            </a:r>
            <a:endParaRPr lang="es-MX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808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00200" y="300769"/>
            <a:ext cx="8991600" cy="1645920"/>
          </a:xfrm>
        </p:spPr>
        <p:txBody>
          <a:bodyPr/>
          <a:lstStyle/>
          <a:p>
            <a:r>
              <a:rPr lang="es-MX" dirty="0" err="1" smtClean="0"/>
              <a:t>References</a:t>
            </a:r>
            <a:r>
              <a:rPr lang="es-MX" dirty="0" smtClean="0"/>
              <a:t>: 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00250" y="2443163"/>
            <a:ext cx="7496556" cy="31492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Copyright logo image: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www.casas-asin.com/qu-tanto-conoces-los-derechos-de-autor-o-copyrights</a:t>
            </a:r>
            <a:endParaRPr lang="en-US" dirty="0" smtClean="0"/>
          </a:p>
          <a:p>
            <a:r>
              <a:rPr lang="en-US" dirty="0"/>
              <a:t>“How to Not Get Sued” DBS Interactive </a:t>
            </a:r>
            <a:r>
              <a:rPr lang="en-US" u="sng" dirty="0">
                <a:hlinkClick r:id="rId3"/>
              </a:rPr>
              <a:t>https://www.dbswebsite.com/blog/2016/02/23/how-not-to-get-sued-six-copyright-myths-you-need-to-know/</a:t>
            </a:r>
            <a:r>
              <a:rPr lang="en-US" dirty="0"/>
              <a:t>   (Oct 8 2018)</a:t>
            </a:r>
            <a:endParaRPr lang="es-MX" dirty="0"/>
          </a:p>
          <a:p>
            <a:r>
              <a:rPr lang="en-US" b="1" dirty="0"/>
              <a:t>“3. Copyright Myths “   </a:t>
            </a:r>
            <a:r>
              <a:rPr lang="en-US" b="1" dirty="0" err="1"/>
              <a:t>Plagarism</a:t>
            </a:r>
            <a:r>
              <a:rPr lang="en-US" b="1" dirty="0"/>
              <a:t> Today </a:t>
            </a:r>
            <a:r>
              <a:rPr lang="en-US" b="1" u="sng" dirty="0">
                <a:hlinkClick r:id="rId4"/>
              </a:rPr>
              <a:t>https://www.plagiarismtoday.com/stopping-internet </a:t>
            </a:r>
            <a:r>
              <a:rPr lang="en-US" b="1" u="sng" dirty="0" smtClean="0">
                <a:hlinkClick r:id="rId4"/>
              </a:rPr>
              <a:t>plagiarism/your-copyrights-online/3-copyright-myths/</a:t>
            </a:r>
            <a:r>
              <a:rPr lang="en-US" b="1" dirty="0" smtClean="0"/>
              <a:t> </a:t>
            </a:r>
            <a:r>
              <a:rPr lang="en-US" b="1" dirty="0"/>
              <a:t>(Oct 8 2018</a:t>
            </a:r>
            <a:r>
              <a:rPr lang="en-US" b="1" dirty="0" smtClean="0"/>
              <a:t>)</a:t>
            </a:r>
          </a:p>
          <a:p>
            <a:r>
              <a:rPr lang="en-US" b="1" dirty="0"/>
              <a:t>“Copyright &amp; fair use” </a:t>
            </a:r>
            <a:r>
              <a:rPr lang="en-US" b="1" u="sng" dirty="0">
                <a:hlinkClick r:id="rId5"/>
              </a:rPr>
              <a:t>https://fairuse.stanford.edu/</a:t>
            </a:r>
            <a:r>
              <a:rPr lang="en-US" b="1" u="sng" dirty="0"/>
              <a:t>    (Oct 8 2018)</a:t>
            </a:r>
            <a:endParaRPr lang="es-MX" b="1" dirty="0"/>
          </a:p>
          <a:p>
            <a:endParaRPr lang="es-MX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838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TM10001115[[fn=Paquete]]</Template>
  <TotalTime>136</TotalTime>
  <Words>201</Words>
  <Application>Microsoft Office PowerPoint</Application>
  <PresentationFormat>Panorámica</PresentationFormat>
  <Paragraphs>27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Lucida Sans Typewriter</vt:lpstr>
      <vt:lpstr>Parcel</vt:lpstr>
      <vt:lpstr>Fair Use </vt:lpstr>
      <vt:lpstr>Do you know  WHAT IS COPYRIGHT?</vt:lpstr>
      <vt:lpstr>WHAT IS COPYRIGHT?</vt:lpstr>
      <vt:lpstr>What is copyright?</vt:lpstr>
      <vt:lpstr>how does if afect you?</vt:lpstr>
      <vt:lpstr>Have you ever experienced it? </vt:lpstr>
      <vt:lpstr>Tips to avoid it! </vt:lpstr>
      <vt:lpstr>References: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Fair Use</dc:title>
  <dc:creator>Alumnoiab.19</dc:creator>
  <cp:lastModifiedBy>Alumnoiab19</cp:lastModifiedBy>
  <cp:revision>17</cp:revision>
  <dcterms:created xsi:type="dcterms:W3CDTF">2018-10-18T13:22:33Z</dcterms:created>
  <dcterms:modified xsi:type="dcterms:W3CDTF">2018-11-05T18:38:41Z</dcterms:modified>
</cp:coreProperties>
</file>